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7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1FADCA6-68EC-4B18-ADA0-3D7347F3D458}"/>
              </a:ext>
            </a:extLst>
          </p:cNvPr>
          <p:cNvSpPr txBox="1">
            <a:spLocks/>
          </p:cNvSpPr>
          <p:nvPr/>
        </p:nvSpPr>
        <p:spPr>
          <a:xfrm>
            <a:off x="1926771" y="445982"/>
            <a:ext cx="3898776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Je copie mon poème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9E8B3D8-484B-4696-8992-44A8D2496E32}"/>
              </a:ext>
            </a:extLst>
          </p:cNvPr>
          <p:cNvSpPr txBox="1">
            <a:spLocks/>
          </p:cNvSpPr>
          <p:nvPr/>
        </p:nvSpPr>
        <p:spPr>
          <a:xfrm>
            <a:off x="1926771" y="1383367"/>
            <a:ext cx="3322712" cy="3664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Relis attentivement ton poème avant de le copier.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Prends ton temps pour écrire.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Corrige-toi.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5FCC889B-DB92-41A3-8FA3-4351B487B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507" y="1801732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4656F3B5-3849-48F5-A356-AC0E146EB87C}"/>
              </a:ext>
            </a:extLst>
          </p:cNvPr>
          <p:cNvSpPr txBox="1">
            <a:spLocks/>
          </p:cNvSpPr>
          <p:nvPr/>
        </p:nvSpPr>
        <p:spPr>
          <a:xfrm>
            <a:off x="1926771" y="6188377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E2 Je copie efficacement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FCE7566-AEF5-4402-A6B5-E7F59909C4E3}"/>
              </a:ext>
            </a:extLst>
          </p:cNvPr>
          <p:cNvSpPr txBox="1">
            <a:spLocks/>
          </p:cNvSpPr>
          <p:nvPr/>
        </p:nvSpPr>
        <p:spPr>
          <a:xfrm>
            <a:off x="2145543" y="205707"/>
            <a:ext cx="375476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Les grands reporters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CB95F51B-9200-44B2-98A0-064BB448D841}"/>
              </a:ext>
            </a:extLst>
          </p:cNvPr>
          <p:cNvSpPr txBox="1">
            <a:spLocks/>
          </p:cNvSpPr>
          <p:nvPr/>
        </p:nvSpPr>
        <p:spPr>
          <a:xfrm>
            <a:off x="2145543" y="1135416"/>
            <a:ext cx="3610744" cy="53821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Choisis un des trois temps proposés.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Invente une phrase pour chaque verbe.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Relis-toi.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C3 à C8 Je sais conjuguer au temps demandé.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BA310E4-B7B1-4F49-89A6-E2887CEA3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6327" y="352594"/>
            <a:ext cx="4378946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64</Words>
  <Application>Microsoft Office PowerPoint</Application>
  <PresentationFormat>Grand écran</PresentationFormat>
  <Paragraphs>26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2022-02-15T18:53:55Z</dcterms:modified>
</cp:coreProperties>
</file>